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8" r:id="rId2"/>
    <p:sldId id="265" r:id="rId3"/>
    <p:sldId id="257" r:id="rId4"/>
    <p:sldId id="259" r:id="rId5"/>
    <p:sldId id="262" r:id="rId6"/>
    <p:sldId id="263" r:id="rId7"/>
    <p:sldId id="264" r:id="rId8"/>
    <p:sldId id="260" r:id="rId9"/>
    <p:sldId id="261" r:id="rId10"/>
  </p:sldIdLst>
  <p:sldSz cx="9144000" cy="6858000" type="screen4x3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3112"/>
    <a:srgbClr val="1E71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淡色スタイル 3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98" autoAdjust="0"/>
    <p:restoredTop sz="94620"/>
  </p:normalViewPr>
  <p:slideViewPr>
    <p:cSldViewPr snapToGrid="0" snapToObjects="1">
      <p:cViewPr varScale="1">
        <p:scale>
          <a:sx n="86" d="100"/>
          <a:sy n="86" d="100"/>
        </p:scale>
        <p:origin x="542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9918F4-2273-6943-BE96-4E6AE9BC0ACD}" type="datetimeFigureOut">
              <a:rPr kumimoji="1" lang="ja-JP" altLang="en-US" smtClean="0"/>
              <a:pPr/>
              <a:t>2018/5/13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4FCD00-C229-014A-ACBA-D40449802F0B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48495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7D97C-3B6D-E94C-A42F-524012FF3EEE}" type="datetimeFigureOut">
              <a:rPr kumimoji="1" lang="ja-JP" altLang="en-US" smtClean="0"/>
              <a:pPr/>
              <a:t>2018/5/13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97F64E-E66C-E24E-875A-2B360AED7F6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540233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042526"/>
            <a:ext cx="7772400" cy="1900436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4498957"/>
            <a:ext cx="6400800" cy="1078024"/>
          </a:xfrm>
        </p:spPr>
        <p:txBody>
          <a:bodyPr/>
          <a:lstStyle>
            <a:lvl1pPr marL="0" indent="0" algn="ctr">
              <a:buNone/>
              <a:defRPr sz="2800" b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3963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931825"/>
            <a:ext cx="9144000" cy="5440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4865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502198"/>
            <a:ext cx="2304000" cy="36136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latin typeface="Century Gothic"/>
                <a:cs typeface="Century Gothic"/>
              </a:rPr>
              <a:t>1. </a:t>
            </a:r>
            <a:r>
              <a:rPr kumimoji="1" lang="ja-JP" altLang="en-US" b="1" i="0" dirty="0">
                <a:latin typeface="Century Gothic"/>
                <a:cs typeface="Century Gothic"/>
              </a:rPr>
              <a:t>ゲーム概要</a:t>
            </a:r>
          </a:p>
        </p:txBody>
      </p:sp>
      <p:sp>
        <p:nvSpPr>
          <p:cNvPr id="11" name="正方形/長方形 10"/>
          <p:cNvSpPr/>
          <p:nvPr userDrawn="1"/>
        </p:nvSpPr>
        <p:spPr>
          <a:xfrm>
            <a:off x="2295119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2. </a:t>
            </a:r>
            <a:r>
              <a:rPr kumimoji="1" lang="ja-JP" altLang="en-US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ルール</a:t>
            </a:r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solidFill>
                <a:schemeClr val="tx1">
                  <a:lumMod val="50000"/>
                  <a:lumOff val="50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>
            <a:off x="4581357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3.</a:t>
            </a:r>
            <a:r>
              <a:rPr kumimoji="1" lang="en-US" altLang="ja-JP" b="1" i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ゲーム画面</a:t>
            </a:r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solidFill>
                <a:schemeClr val="tx1">
                  <a:lumMod val="50000"/>
                  <a:lumOff val="50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>
            <a:off x="6876476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4.</a:t>
            </a:r>
            <a:r>
              <a:rPr kumimoji="1" lang="en-US" altLang="ja-JP" b="1" i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今後の予定</a:t>
            </a:r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solidFill>
                <a:schemeClr val="tx1">
                  <a:lumMod val="50000"/>
                  <a:lumOff val="50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14" name="正方形/長方形 13"/>
          <p:cNvSpPr/>
          <p:nvPr userDrawn="1"/>
        </p:nvSpPr>
        <p:spPr>
          <a:xfrm>
            <a:off x="0" y="931825"/>
            <a:ext cx="9144000" cy="5440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989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latin typeface="Century Gothic"/>
                <a:cs typeface="Century Gothic"/>
              </a:rPr>
              <a:t>1.</a:t>
            </a:r>
            <a:r>
              <a:rPr kumimoji="1" lang="en-US" altLang="ja-JP" b="1" i="0" baseline="0" dirty="0"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latin typeface="Century Gothic"/>
                <a:cs typeface="Century Gothic"/>
              </a:rPr>
              <a:t>ゲーム概要</a:t>
            </a:r>
            <a:r>
              <a:rPr kumimoji="1" lang="en-US" altLang="ja-JP" b="1" i="0" dirty="0"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latin typeface="Century Gothic"/>
              <a:cs typeface="Century Gothic"/>
            </a:endParaRPr>
          </a:p>
        </p:txBody>
      </p:sp>
      <p:sp>
        <p:nvSpPr>
          <p:cNvPr id="11" name="正方形/長方形 10"/>
          <p:cNvSpPr/>
          <p:nvPr userDrawn="1"/>
        </p:nvSpPr>
        <p:spPr>
          <a:xfrm>
            <a:off x="2295119" y="6502198"/>
            <a:ext cx="2304000" cy="36136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bg1"/>
                </a:solidFill>
                <a:latin typeface="Century Gothic"/>
                <a:cs typeface="Century Gothic"/>
              </a:rPr>
              <a:t>2.</a:t>
            </a:r>
            <a:r>
              <a:rPr kumimoji="1" lang="en-US" altLang="ja-JP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ルール</a:t>
            </a:r>
            <a:endParaRPr kumimoji="1" lang="ja-JP" altLang="en-US" b="1" i="0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>
            <a:off x="4581357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3. </a:t>
            </a:r>
            <a:r>
              <a:rPr kumimoji="1" lang="ja-JP" altLang="en-US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ゲーム画面</a:t>
            </a:r>
          </a:p>
        </p:txBody>
      </p:sp>
      <p:sp>
        <p:nvSpPr>
          <p:cNvPr id="13" name="正方形/長方形 12"/>
          <p:cNvSpPr/>
          <p:nvPr userDrawn="1"/>
        </p:nvSpPr>
        <p:spPr>
          <a:xfrm>
            <a:off x="6876476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4. </a:t>
            </a:r>
            <a:r>
              <a:rPr kumimoji="1" lang="ja-JP" altLang="en-US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今後の予定</a:t>
            </a:r>
          </a:p>
        </p:txBody>
      </p:sp>
      <p:sp>
        <p:nvSpPr>
          <p:cNvPr id="14" name="正方形/長方形 13"/>
          <p:cNvSpPr/>
          <p:nvPr userDrawn="1"/>
        </p:nvSpPr>
        <p:spPr>
          <a:xfrm>
            <a:off x="0" y="931825"/>
            <a:ext cx="9144000" cy="5440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1558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="1" i="0" dirty="0">
                <a:latin typeface="Century Gothic"/>
                <a:cs typeface="Century Gothic"/>
              </a:rPr>
              <a:t>1.</a:t>
            </a:r>
            <a:r>
              <a:rPr kumimoji="1" lang="en-US" altLang="ja-JP" b="1" i="0" baseline="0" dirty="0"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latin typeface="Century Gothic"/>
                <a:cs typeface="Century Gothic"/>
              </a:rPr>
              <a:t>ゲーム概要</a:t>
            </a:r>
            <a:r>
              <a:rPr kumimoji="1" lang="en-US" altLang="ja-JP" b="1" i="0" dirty="0"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latin typeface="Century Gothic"/>
              <a:cs typeface="Century Gothic"/>
            </a:endParaRPr>
          </a:p>
        </p:txBody>
      </p:sp>
      <p:sp>
        <p:nvSpPr>
          <p:cNvPr id="11" name="正方形/長方形 10"/>
          <p:cNvSpPr/>
          <p:nvPr userDrawn="1"/>
        </p:nvSpPr>
        <p:spPr>
          <a:xfrm>
            <a:off x="2295119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bg1"/>
                </a:solidFill>
                <a:latin typeface="Century Gothic"/>
                <a:cs typeface="Century Gothic"/>
              </a:rPr>
              <a:t>2.</a:t>
            </a:r>
            <a:r>
              <a:rPr kumimoji="1" lang="en-US" altLang="ja-JP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ルール</a:t>
            </a:r>
            <a:endParaRPr kumimoji="1" lang="ja-JP" altLang="en-US" b="1" i="0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>
            <a:off x="4581357" y="6502198"/>
            <a:ext cx="2304000" cy="36136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bg1"/>
                </a:solidFill>
                <a:latin typeface="Century Gothic"/>
                <a:cs typeface="Century Gothic"/>
              </a:rPr>
              <a:t>3. </a:t>
            </a:r>
            <a:r>
              <a:rPr kumimoji="1" lang="ja-JP" altLang="en-US" b="1" i="0" dirty="0">
                <a:solidFill>
                  <a:schemeClr val="bg1"/>
                </a:solidFill>
                <a:latin typeface="Century Gothic"/>
                <a:cs typeface="Century Gothic"/>
              </a:rPr>
              <a:t>ゲーム画面</a:t>
            </a:r>
          </a:p>
        </p:txBody>
      </p:sp>
      <p:sp>
        <p:nvSpPr>
          <p:cNvPr id="13" name="正方形/長方形 12"/>
          <p:cNvSpPr/>
          <p:nvPr userDrawn="1"/>
        </p:nvSpPr>
        <p:spPr>
          <a:xfrm>
            <a:off x="6876476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4. </a:t>
            </a:r>
            <a:r>
              <a:rPr kumimoji="1" lang="ja-JP" altLang="en-US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今後の予定</a:t>
            </a:r>
          </a:p>
        </p:txBody>
      </p:sp>
      <p:sp>
        <p:nvSpPr>
          <p:cNvPr id="14" name="正方形/長方形 13"/>
          <p:cNvSpPr/>
          <p:nvPr userDrawn="1"/>
        </p:nvSpPr>
        <p:spPr>
          <a:xfrm>
            <a:off x="0" y="931825"/>
            <a:ext cx="9144000" cy="5440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1558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="1" i="0" dirty="0">
                <a:latin typeface="Century Gothic"/>
                <a:cs typeface="Century Gothic"/>
              </a:rPr>
              <a:t>1.</a:t>
            </a:r>
            <a:r>
              <a:rPr kumimoji="1" lang="en-US" altLang="ja-JP" b="1" i="0" baseline="0" dirty="0"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latin typeface="Century Gothic"/>
                <a:cs typeface="Century Gothic"/>
              </a:rPr>
              <a:t>ゲーム概要</a:t>
            </a:r>
            <a:r>
              <a:rPr kumimoji="1" lang="en-US" altLang="ja-JP" b="1" i="0" dirty="0"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latin typeface="Century Gothic"/>
              <a:cs typeface="Century Gothic"/>
            </a:endParaRPr>
          </a:p>
        </p:txBody>
      </p:sp>
      <p:sp>
        <p:nvSpPr>
          <p:cNvPr id="11" name="正方形/長方形 10"/>
          <p:cNvSpPr/>
          <p:nvPr userDrawn="1"/>
        </p:nvSpPr>
        <p:spPr>
          <a:xfrm>
            <a:off x="2295119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="1" i="0" dirty="0">
                <a:solidFill>
                  <a:schemeClr val="bg1"/>
                </a:solidFill>
                <a:latin typeface="Century Gothic"/>
                <a:cs typeface="Century Gothic"/>
              </a:rPr>
              <a:t>2.</a:t>
            </a:r>
            <a:r>
              <a:rPr kumimoji="1" lang="en-US" altLang="ja-JP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ルール</a:t>
            </a:r>
            <a:endParaRPr kumimoji="1" lang="ja-JP" altLang="en-US" b="1" i="0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>
            <a:off x="4581357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="1" i="0" dirty="0">
                <a:solidFill>
                  <a:schemeClr val="bg1"/>
                </a:solidFill>
                <a:latin typeface="Century Gothic"/>
                <a:cs typeface="Century Gothic"/>
              </a:rPr>
              <a:t>3. </a:t>
            </a:r>
            <a:r>
              <a:rPr kumimoji="1" lang="ja-JP" altLang="en-US" b="1" i="0" dirty="0">
                <a:solidFill>
                  <a:schemeClr val="bg1"/>
                </a:solidFill>
                <a:latin typeface="Century Gothic"/>
                <a:cs typeface="Century Gothic"/>
              </a:rPr>
              <a:t>ゲーム画面</a:t>
            </a:r>
          </a:p>
        </p:txBody>
      </p:sp>
      <p:sp>
        <p:nvSpPr>
          <p:cNvPr id="13" name="正方形/長方形 12"/>
          <p:cNvSpPr/>
          <p:nvPr userDrawn="1"/>
        </p:nvSpPr>
        <p:spPr>
          <a:xfrm>
            <a:off x="6876476" y="6502198"/>
            <a:ext cx="2304000" cy="36136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rgbClr val="FFFFFF"/>
                </a:solidFill>
                <a:latin typeface="Century Gothic"/>
                <a:cs typeface="Century Gothic"/>
              </a:rPr>
              <a:t>4. </a:t>
            </a:r>
            <a:r>
              <a:rPr kumimoji="1" lang="ja-JP" altLang="en-US" b="1" i="0" dirty="0">
                <a:solidFill>
                  <a:srgbClr val="FFFFFF"/>
                </a:solidFill>
                <a:latin typeface="Century Gothic"/>
                <a:cs typeface="Century Gothic"/>
              </a:rPr>
              <a:t>今後の予定</a:t>
            </a:r>
          </a:p>
        </p:txBody>
      </p:sp>
      <p:sp>
        <p:nvSpPr>
          <p:cNvPr id="14" name="正方形/長方形 13"/>
          <p:cNvSpPr/>
          <p:nvPr userDrawn="1"/>
        </p:nvSpPr>
        <p:spPr>
          <a:xfrm>
            <a:off x="0" y="931825"/>
            <a:ext cx="9144000" cy="5440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1558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80218" y="4894753"/>
            <a:ext cx="7772400" cy="1362075"/>
          </a:xfrm>
        </p:spPr>
        <p:txBody>
          <a:bodyPr lIns="0" anchor="t"/>
          <a:lstStyle>
            <a:lvl1pPr algn="l">
              <a:defRPr sz="4000" b="1" cap="all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580218" y="3394566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380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9786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9406E-7B7E-5846-974E-C5EBA2BC5133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06683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297344" y="284237"/>
            <a:ext cx="8592441" cy="683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90869" y="1329550"/>
            <a:ext cx="8380009" cy="5172647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86800" y="6137072"/>
            <a:ext cx="4795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</a:defRPr>
            </a:lvl1pPr>
          </a:lstStyle>
          <a:p>
            <a:fld id="{0FD9406E-7B7E-5846-974E-C5EBA2BC5133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7113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9" r:id="rId4"/>
    <p:sldLayoutId id="2147483657" r:id="rId5"/>
    <p:sldLayoutId id="2147483658" r:id="rId6"/>
    <p:sldLayoutId id="2147483651" r:id="rId7"/>
    <p:sldLayoutId id="2147483655" r:id="rId8"/>
    <p:sldLayoutId id="2147483656" r:id="rId9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kumimoji="1" sz="3600" b="1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432000" algn="l" defTabSz="457200" rtl="0" eaLnBrk="1" latinLnBrk="0" hangingPunct="1">
        <a:spcBef>
          <a:spcPts val="1200"/>
        </a:spcBef>
        <a:buClr>
          <a:schemeClr val="accent3"/>
        </a:buClr>
        <a:buFont typeface="Wingdings" charset="2"/>
        <a:buChar char="l"/>
        <a:defRPr kumimoji="1" sz="3200" b="1" kern="1200" spc="3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92000" indent="-324000" algn="l" defTabSz="457200" rtl="0" eaLnBrk="1" latinLnBrk="0" hangingPunct="1">
        <a:spcBef>
          <a:spcPts val="1200"/>
        </a:spcBef>
        <a:buClr>
          <a:schemeClr val="accent3"/>
        </a:buClr>
        <a:buFont typeface="ヒラギノ角ゴ ProN W3"/>
        <a:buChar char="»"/>
        <a:defRPr kumimoji="1" sz="2800" kern="1200" spc="3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4800" indent="-360000" algn="l" defTabSz="457200" rtl="0" eaLnBrk="1" latinLnBrk="0" hangingPunct="1">
        <a:spcBef>
          <a:spcPts val="1200"/>
        </a:spcBef>
        <a:buClr>
          <a:schemeClr val="accent4"/>
        </a:buClr>
        <a:buFont typeface="Wingdings" charset="2"/>
        <a:buChar char="l"/>
        <a:defRPr kumimoji="1" sz="2400" kern="1200" spc="3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88000" algn="l" defTabSz="457200" rtl="0" eaLnBrk="1" latinLnBrk="0" hangingPunct="1">
        <a:spcBef>
          <a:spcPts val="1200"/>
        </a:spcBef>
        <a:buClr>
          <a:schemeClr val="accent4"/>
        </a:buClr>
        <a:buFont typeface="ヒラギノ角ゴ ProN W3"/>
        <a:buChar char="»"/>
        <a:defRPr kumimoji="1" sz="2000" kern="1200" spc="3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200"/>
        </a:spcBef>
        <a:buFont typeface="Wingdings" charset="2"/>
        <a:buChar char="l"/>
        <a:defRPr kumimoji="1" sz="2000" kern="1200" spc="3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6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tiff"/><Relationship Id="rId5" Type="http://schemas.openxmlformats.org/officeDocument/2006/relationships/image" Target="../media/image1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tiff"/><Relationship Id="rId5" Type="http://schemas.openxmlformats.org/officeDocument/2006/relationships/image" Target="../media/image1.tiff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tiff"/><Relationship Id="rId5" Type="http://schemas.openxmlformats.org/officeDocument/2006/relationships/image" Target="../media/image1.tiff"/><Relationship Id="rId4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C7EBC50-FBA3-9B44-BE4E-6256A54D02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9600" dirty="0">
                <a:solidFill>
                  <a:schemeClr val="tx1"/>
                </a:solidFill>
              </a:rPr>
              <a:t>Catch a Cat</a:t>
            </a:r>
            <a:endParaRPr kumimoji="1" lang="ja-JP" altLang="en-US" sz="9600" dirty="0">
              <a:solidFill>
                <a:schemeClr val="tx1"/>
              </a:solidFill>
            </a:endParaRP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8C30A36F-4106-BF40-B907-AFC9FF7BCE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b="1" dirty="0">
                <a:solidFill>
                  <a:schemeClr val="tx1"/>
                </a:solidFill>
              </a:rPr>
              <a:t>途中経過プレゼン</a:t>
            </a:r>
            <a:endParaRPr kumimoji="1" lang="en-US" altLang="ja-JP" b="1" dirty="0">
              <a:solidFill>
                <a:schemeClr val="tx1"/>
              </a:solidFill>
            </a:endParaRPr>
          </a:p>
          <a:p>
            <a:r>
              <a:rPr kumimoji="1" lang="ja-JP" altLang="en-US" b="1" dirty="0" err="1">
                <a:solidFill>
                  <a:schemeClr val="tx1"/>
                </a:solidFill>
              </a:rPr>
              <a:t>ぎんちゃん</a:t>
            </a:r>
            <a:endParaRPr kumimoji="1" lang="ja-JP" altLang="en-US" b="1" dirty="0">
              <a:solidFill>
                <a:schemeClr val="tx1"/>
              </a:solidFill>
            </a:endParaRPr>
          </a:p>
        </p:txBody>
      </p:sp>
      <p:sp>
        <p:nvSpPr>
          <p:cNvPr id="4" name="四角形: 角を丸くする 3">
            <a:extLst>
              <a:ext uri="{FF2B5EF4-FFF2-40B4-BE49-F238E27FC236}">
                <a16:creationId xmlns:a16="http://schemas.microsoft.com/office/drawing/2014/main" id="{9F98EA32-3650-4B8D-A81C-908B5ACBAF02}"/>
              </a:ext>
            </a:extLst>
          </p:cNvPr>
          <p:cNvSpPr/>
          <p:nvPr/>
        </p:nvSpPr>
        <p:spPr>
          <a:xfrm>
            <a:off x="319596" y="426128"/>
            <a:ext cx="8504808" cy="5930283"/>
          </a:xfrm>
          <a:prstGeom prst="roundRect">
            <a:avLst/>
          </a:prstGeom>
          <a:noFill/>
          <a:ln w="88900" cmpd="sng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12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3200" b="1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949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C7EBC50-FBA3-9B44-BE4E-6256A54D02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96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Cat</a:t>
            </a:r>
            <a:r>
              <a:rPr kumimoji="1" lang="en-US" altLang="ja-JP" sz="9600" dirty="0"/>
              <a:t>ch a </a:t>
            </a:r>
            <a:r>
              <a:rPr kumimoji="1" lang="en-US" altLang="ja-JP" sz="96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Cat</a:t>
            </a:r>
            <a:endParaRPr kumimoji="1" lang="ja-JP" altLang="en-US" sz="96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8C30A36F-4106-BF40-B907-AFC9FF7BCE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b="1" dirty="0">
                <a:solidFill>
                  <a:schemeClr val="tx1"/>
                </a:solidFill>
              </a:rPr>
              <a:t>途中経過プレゼン</a:t>
            </a:r>
            <a:endParaRPr kumimoji="1" lang="en-US" altLang="ja-JP" b="1" dirty="0">
              <a:solidFill>
                <a:schemeClr val="tx1"/>
              </a:solidFill>
            </a:endParaRPr>
          </a:p>
          <a:p>
            <a:r>
              <a:rPr kumimoji="1" lang="ja-JP" altLang="en-US" b="1" dirty="0" err="1">
                <a:solidFill>
                  <a:schemeClr val="tx1"/>
                </a:solidFill>
              </a:rPr>
              <a:t>ぎんちゃん</a:t>
            </a:r>
            <a:endParaRPr kumimoji="1" lang="ja-JP" altLang="en-US" b="1" dirty="0">
              <a:solidFill>
                <a:schemeClr val="tx1"/>
              </a:solidFill>
            </a:endParaRPr>
          </a:p>
        </p:txBody>
      </p:sp>
      <p:sp>
        <p:nvSpPr>
          <p:cNvPr id="4" name="四角形: 角を丸くする 3">
            <a:extLst>
              <a:ext uri="{FF2B5EF4-FFF2-40B4-BE49-F238E27FC236}">
                <a16:creationId xmlns:a16="http://schemas.microsoft.com/office/drawing/2014/main" id="{373E862F-BBCE-4EF2-B7EE-2CB708C31567}"/>
              </a:ext>
            </a:extLst>
          </p:cNvPr>
          <p:cNvSpPr/>
          <p:nvPr/>
        </p:nvSpPr>
        <p:spPr>
          <a:xfrm>
            <a:off x="319596" y="426128"/>
            <a:ext cx="8504808" cy="5930283"/>
          </a:xfrm>
          <a:prstGeom prst="roundRect">
            <a:avLst/>
          </a:prstGeom>
          <a:noFill/>
          <a:ln w="88900" cmpd="sng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12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3200" b="1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2819E74F-9100-4070-A6C7-70ECEEA78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406221" y="3469342"/>
            <a:ext cx="1160584" cy="1160584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CF789C2A-3C5D-4D01-B0EF-FCEF9A791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577195" y="3469342"/>
            <a:ext cx="1160584" cy="1160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384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ゲーム概要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90869" y="1329550"/>
            <a:ext cx="8753131" cy="5172647"/>
          </a:xfrm>
        </p:spPr>
        <p:txBody>
          <a:bodyPr/>
          <a:lstStyle/>
          <a:p>
            <a:r>
              <a:rPr kumimoji="1" lang="ja-JP" altLang="en-US" dirty="0"/>
              <a:t>花子ちゃんの飼い猫タマが逃げ出した！</a:t>
            </a:r>
            <a:endParaRPr kumimoji="1" lang="en-US" altLang="ja-JP" dirty="0"/>
          </a:p>
          <a:p>
            <a:r>
              <a:rPr lang="ja-JP" altLang="en-US" dirty="0"/>
              <a:t>友達の太郎、ひろきと警察官の</a:t>
            </a:r>
            <a:r>
              <a:rPr lang="en-US" altLang="ja-JP" dirty="0"/>
              <a:t>4</a:t>
            </a:r>
            <a:r>
              <a:rPr lang="ja-JP" altLang="en-US" dirty="0"/>
              <a:t>人で</a:t>
            </a:r>
            <a:endParaRPr lang="en-US" altLang="ja-JP" dirty="0"/>
          </a:p>
          <a:p>
            <a:pPr indent="0">
              <a:buNone/>
            </a:pPr>
            <a:r>
              <a:rPr lang="en-US" altLang="ja-JP" dirty="0"/>
              <a:t>	</a:t>
            </a:r>
            <a:r>
              <a:rPr lang="ja-JP" altLang="en-US" dirty="0"/>
              <a:t>追いかけろ！</a:t>
            </a:r>
            <a:endParaRPr lang="en-US" altLang="ja-JP" dirty="0"/>
          </a:p>
          <a:p>
            <a:pPr indent="0"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3</a:t>
            </a:fld>
            <a:endParaRPr kumimoji="1" lang="ja-JP" altLang="en-US"/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3BE53E4D-FF9F-8B4C-8D8E-A4CD126209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813" y="3478885"/>
            <a:ext cx="1010683" cy="1347577"/>
          </a:xfrm>
          <a:prstGeom prst="rect">
            <a:avLst/>
          </a:prstGeom>
        </p:spPr>
      </p:pic>
      <p:sp>
        <p:nvSpPr>
          <p:cNvPr id="6" name="スライド番号プレースホルダー 3">
            <a:extLst>
              <a:ext uri="{FF2B5EF4-FFF2-40B4-BE49-F238E27FC236}">
                <a16:creationId xmlns:a16="http://schemas.microsoft.com/office/drawing/2014/main" id="{FA87D4CE-FDD5-D04C-9279-647A63C325C3}"/>
              </a:ext>
            </a:extLst>
          </p:cNvPr>
          <p:cNvSpPr txBox="1">
            <a:spLocks/>
          </p:cNvSpPr>
          <p:nvPr/>
        </p:nvSpPr>
        <p:spPr>
          <a:xfrm>
            <a:off x="8686800" y="6137072"/>
            <a:ext cx="4795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457200" rtl="0" eaLnBrk="1" latinLnBrk="0" hangingPunct="1">
              <a:defRPr kumimoji="1" sz="12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FD9406E-7B7E-5846-974E-C5EBA2BC5133}" type="slidenum">
              <a:rPr lang="ja-JP" altLang="en-US" smtClean="0"/>
              <a:pPr/>
              <a:t>3</a:t>
            </a:fld>
            <a:endParaRPr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5563CDFD-DDD6-5646-ADD3-C33642404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73" y="3577021"/>
            <a:ext cx="1033740" cy="1249442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F3065C46-E7A9-0942-9F94-5C617766C5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8436" y="4683503"/>
            <a:ext cx="1760306" cy="1689893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DF4BE4C5-47C7-9746-9ED6-8262E67AC1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173623" y="5103332"/>
            <a:ext cx="1033740" cy="1033740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2951E21A-B1DA-1840-AF87-F3DBB82427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15305" y="3297719"/>
            <a:ext cx="1010683" cy="156695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79B2954F-9BDA-4A1B-B3CA-E9A167AC230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1481" t="27977" r="13889"/>
          <a:stretch/>
        </p:blipFill>
        <p:spPr>
          <a:xfrm>
            <a:off x="4447714" y="3073975"/>
            <a:ext cx="4522664" cy="3245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074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34A94A-0B46-F440-8DB9-DD6D3F01E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ルール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875BF8C-D04B-B846-BF62-4D9419A4C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タマと花子達は交互に動く</a:t>
            </a:r>
            <a:endParaRPr lang="en-US" altLang="ja-JP"/>
          </a:p>
          <a:p>
            <a:r>
              <a:rPr kumimoji="1" lang="ja-JP" altLang="en-US"/>
              <a:t>一回に動けるのは一人だけ</a:t>
            </a:r>
            <a:endParaRPr kumimoji="1" lang="en-US" altLang="ja-JP"/>
          </a:p>
          <a:p>
            <a:r>
              <a:rPr lang="ja-JP" altLang="en-US"/>
              <a:t>警察は２マス進める</a:t>
            </a:r>
            <a:endParaRPr kumimoji="1" lang="en-US" altLang="ja-JP"/>
          </a:p>
          <a:p>
            <a:r>
              <a:rPr lang="en-US" altLang="ja-JP"/>
              <a:t>15</a:t>
            </a:r>
            <a:r>
              <a:rPr lang="ja-JP" altLang="en-US"/>
              <a:t>ターン以内に捕まえたら花子の勝ち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9BBD8D5-8455-D646-BC19-13CB9E245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9449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34A94A-0B46-F440-8DB9-DD6D3F01E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ルール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9BBD8D5-8455-D646-BC19-13CB9E245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5</a:t>
            </a:fld>
            <a:endParaRPr kumimoji="1" lang="ja-JP" altLang="en-US"/>
          </a:p>
        </p:txBody>
      </p:sp>
      <p:pic>
        <p:nvPicPr>
          <p:cNvPr id="7" name="コンテンツ プレースホルダー 4">
            <a:extLst>
              <a:ext uri="{FF2B5EF4-FFF2-40B4-BE49-F238E27FC236}">
                <a16:creationId xmlns:a16="http://schemas.microsoft.com/office/drawing/2014/main" id="{D35D5E1C-1A3E-AD44-B5AC-7947CEA98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9311" y="4414601"/>
            <a:ext cx="1599696" cy="2132928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0D055BEB-4FF1-E546-9D7D-39D110F0C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195" y="4481245"/>
            <a:ext cx="1648868" cy="1992923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8E10417F-CEA1-254A-83A9-C76DD26C04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4329" y="2114308"/>
            <a:ext cx="2311670" cy="2219202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9F989277-8005-B242-8800-684249ACCB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85387" y="2283062"/>
            <a:ext cx="1160584" cy="1160584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5BBA4F76-BF6E-6348-9B7F-DC675AB592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9159" y="1087707"/>
            <a:ext cx="1324316" cy="2053203"/>
          </a:xfrm>
          <a:prstGeom prst="rect">
            <a:avLst/>
          </a:prstGeom>
        </p:spPr>
      </p:pic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4E1CF2DD-6A08-DA4E-B720-245EDDB2306A}"/>
              </a:ext>
            </a:extLst>
          </p:cNvPr>
          <p:cNvCxnSpPr>
            <a:cxnSpLocks/>
          </p:cNvCxnSpPr>
          <p:nvPr/>
        </p:nvCxnSpPr>
        <p:spPr>
          <a:xfrm flipH="1" flipV="1">
            <a:off x="4593565" y="3997569"/>
            <a:ext cx="1158306" cy="1223360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8D22E5ED-491F-7344-8E6B-621950EE1A2D}"/>
              </a:ext>
            </a:extLst>
          </p:cNvPr>
          <p:cNvCxnSpPr>
            <a:cxnSpLocks/>
          </p:cNvCxnSpPr>
          <p:nvPr/>
        </p:nvCxnSpPr>
        <p:spPr>
          <a:xfrm flipV="1">
            <a:off x="2096846" y="4211347"/>
            <a:ext cx="847948" cy="832601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2FEE6E8C-DFFE-EF40-88E4-64ED933B74E0}"/>
              </a:ext>
            </a:extLst>
          </p:cNvPr>
          <p:cNvCxnSpPr>
            <a:cxnSpLocks/>
          </p:cNvCxnSpPr>
          <p:nvPr/>
        </p:nvCxnSpPr>
        <p:spPr>
          <a:xfrm flipV="1">
            <a:off x="4593564" y="2308440"/>
            <a:ext cx="1836733" cy="832602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FBAA2CCA-1E10-4744-B9D2-1A6BFFE8E4E9}"/>
              </a:ext>
            </a:extLst>
          </p:cNvPr>
          <p:cNvCxnSpPr>
            <a:cxnSpLocks/>
            <a:endCxn id="11" idx="2"/>
          </p:cNvCxnSpPr>
          <p:nvPr/>
        </p:nvCxnSpPr>
        <p:spPr>
          <a:xfrm flipV="1">
            <a:off x="6430297" y="3140910"/>
            <a:ext cx="521020" cy="1273560"/>
          </a:xfrm>
          <a:prstGeom prst="straightConnector1">
            <a:avLst/>
          </a:prstGeom>
          <a:ln w="57150">
            <a:solidFill>
              <a:schemeClr val="accent3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FCC41218-D394-6C45-A76A-E47D302F64BB}"/>
              </a:ext>
            </a:extLst>
          </p:cNvPr>
          <p:cNvCxnSpPr>
            <a:cxnSpLocks/>
          </p:cNvCxnSpPr>
          <p:nvPr/>
        </p:nvCxnSpPr>
        <p:spPr>
          <a:xfrm>
            <a:off x="2072240" y="5857709"/>
            <a:ext cx="3439690" cy="0"/>
          </a:xfrm>
          <a:prstGeom prst="straightConnector1">
            <a:avLst/>
          </a:prstGeom>
          <a:ln w="57150">
            <a:solidFill>
              <a:schemeClr val="accent3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B7C67AB-4346-A049-BFCB-1FA2F26F1801}"/>
              </a:ext>
            </a:extLst>
          </p:cNvPr>
          <p:cNvCxnSpPr>
            <a:cxnSpLocks/>
          </p:cNvCxnSpPr>
          <p:nvPr/>
        </p:nvCxnSpPr>
        <p:spPr>
          <a:xfrm flipH="1">
            <a:off x="1830065" y="3057083"/>
            <a:ext cx="967573" cy="20097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DCB2D56B-90D4-574B-B131-2DA720A26128}"/>
              </a:ext>
            </a:extLst>
          </p:cNvPr>
          <p:cNvSpPr txBox="1"/>
          <p:nvPr/>
        </p:nvSpPr>
        <p:spPr>
          <a:xfrm>
            <a:off x="3259393" y="5275184"/>
            <a:ext cx="1620957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/>
              <a:t>ライバル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DA4AB6A4-B3FA-D44B-9B72-7559D0C2F08A}"/>
              </a:ext>
            </a:extLst>
          </p:cNvPr>
          <p:cNvSpPr txBox="1"/>
          <p:nvPr/>
        </p:nvSpPr>
        <p:spPr>
          <a:xfrm>
            <a:off x="6802996" y="3718510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lang="ja-JP" altLang="en-US" sz="2800" dirty="0"/>
              <a:t>兄弟</a:t>
            </a:r>
            <a:endParaRPr kumimoji="1" lang="ja-JP" altLang="en-US" sz="2800" dirty="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4B1BA7F2-E1B8-7A40-91AD-62C2C1803998}"/>
              </a:ext>
            </a:extLst>
          </p:cNvPr>
          <p:cNvSpPr txBox="1"/>
          <p:nvPr/>
        </p:nvSpPr>
        <p:spPr>
          <a:xfrm>
            <a:off x="4883657" y="2008595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>
                <a:solidFill>
                  <a:srgbClr val="FF0000"/>
                </a:solidFill>
              </a:rPr>
              <a:t>憧れ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DFF87930-2DBB-9347-AB4E-D748F9DE29FC}"/>
              </a:ext>
            </a:extLst>
          </p:cNvPr>
          <p:cNvSpPr txBox="1"/>
          <p:nvPr/>
        </p:nvSpPr>
        <p:spPr>
          <a:xfrm>
            <a:off x="4991718" y="3960534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lang="ja-JP" altLang="en-US" sz="2800" dirty="0">
                <a:solidFill>
                  <a:srgbClr val="FF0000"/>
                </a:solidFill>
              </a:rPr>
              <a:t>好き</a:t>
            </a:r>
            <a:endParaRPr kumimoji="1" lang="ja-JP" altLang="en-US" sz="2800" dirty="0">
              <a:solidFill>
                <a:srgbClr val="FF0000"/>
              </a:solidFill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4F099E4D-19BD-6D43-9FDB-646F8FB5D680}"/>
              </a:ext>
            </a:extLst>
          </p:cNvPr>
          <p:cNvSpPr txBox="1"/>
          <p:nvPr/>
        </p:nvSpPr>
        <p:spPr>
          <a:xfrm>
            <a:off x="2534332" y="4551680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lang="ja-JP" altLang="en-US" sz="2800" dirty="0">
                <a:solidFill>
                  <a:srgbClr val="FF0000"/>
                </a:solidFill>
              </a:rPr>
              <a:t>好き</a:t>
            </a:r>
            <a:endParaRPr kumimoji="1" lang="ja-JP" altLang="en-US" sz="2800" dirty="0">
              <a:solidFill>
                <a:srgbClr val="FF0000"/>
              </a:solidFill>
            </a:endParaRP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1BE67D82-9607-4145-B1D1-8EE01A0F3E8F}"/>
              </a:ext>
            </a:extLst>
          </p:cNvPr>
          <p:cNvSpPr txBox="1"/>
          <p:nvPr/>
        </p:nvSpPr>
        <p:spPr>
          <a:xfrm>
            <a:off x="1682910" y="2311661"/>
            <a:ext cx="1261884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/>
              <a:t>ペット</a:t>
            </a:r>
          </a:p>
        </p:txBody>
      </p: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0FAB968A-93E4-A341-B81E-35499AF556B4}"/>
              </a:ext>
            </a:extLst>
          </p:cNvPr>
          <p:cNvCxnSpPr>
            <a:cxnSpLocks/>
          </p:cNvCxnSpPr>
          <p:nvPr/>
        </p:nvCxnSpPr>
        <p:spPr>
          <a:xfrm flipH="1" flipV="1">
            <a:off x="1287184" y="3443646"/>
            <a:ext cx="159933" cy="1037599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3687A735-CE70-C247-8FA5-3FB1CD35D475}"/>
              </a:ext>
            </a:extLst>
          </p:cNvPr>
          <p:cNvSpPr txBox="1"/>
          <p:nvPr/>
        </p:nvSpPr>
        <p:spPr>
          <a:xfrm>
            <a:off x="61396" y="3772074"/>
            <a:ext cx="1261884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/>
              <a:t>餌付け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F31B4E23-0DA1-4923-B4CF-BA465A07509A}"/>
              </a:ext>
            </a:extLst>
          </p:cNvPr>
          <p:cNvSpPr txBox="1"/>
          <p:nvPr/>
        </p:nvSpPr>
        <p:spPr>
          <a:xfrm>
            <a:off x="3562044" y="3785536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kumimoji="1" lang="ja-JP" altLang="en-US" sz="1600" dirty="0"/>
              <a:t>花子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65FEECE-943C-4820-A455-2B5D5CD72059}"/>
              </a:ext>
            </a:extLst>
          </p:cNvPr>
          <p:cNvSpPr txBox="1"/>
          <p:nvPr/>
        </p:nvSpPr>
        <p:spPr>
          <a:xfrm>
            <a:off x="6779306" y="5833302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lang="ja-JP" altLang="en-US" sz="1600" dirty="0"/>
              <a:t>たろう</a:t>
            </a:r>
            <a:endParaRPr kumimoji="1" lang="ja-JP" altLang="en-US" sz="1600" dirty="0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B8C1DFC6-B59A-4FD1-92AA-8BB1644B5ED2}"/>
              </a:ext>
            </a:extLst>
          </p:cNvPr>
          <p:cNvSpPr txBox="1"/>
          <p:nvPr/>
        </p:nvSpPr>
        <p:spPr>
          <a:xfrm>
            <a:off x="2075001" y="5940882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kumimoji="1" lang="ja-JP" altLang="en-US" sz="1600" dirty="0"/>
              <a:t>ひろき</a:t>
            </a: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B4F79F28-8F99-4B03-8AC0-87D3304A7373}"/>
              </a:ext>
            </a:extLst>
          </p:cNvPr>
          <p:cNvSpPr txBox="1"/>
          <p:nvPr/>
        </p:nvSpPr>
        <p:spPr>
          <a:xfrm>
            <a:off x="7307561" y="2297106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lang="ja-JP" altLang="en-US" sz="1600" dirty="0"/>
              <a:t>警察官</a:t>
            </a:r>
            <a:endParaRPr lang="en-US" altLang="ja-JP" sz="1600" dirty="0"/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411CF9C-CB2D-413B-82B4-B34EB57F45C9}"/>
              </a:ext>
            </a:extLst>
          </p:cNvPr>
          <p:cNvSpPr txBox="1"/>
          <p:nvPr/>
        </p:nvSpPr>
        <p:spPr>
          <a:xfrm>
            <a:off x="297344" y="2096336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kumimoji="1" lang="ja-JP" altLang="en-US" sz="1600" dirty="0"/>
              <a:t>タマ</a:t>
            </a:r>
            <a:endParaRPr kumimoji="1" lang="en-US" altLang="ja-JP" sz="1600" dirty="0"/>
          </a:p>
        </p:txBody>
      </p:sp>
    </p:spTree>
    <p:extLst>
      <p:ext uri="{BB962C8B-B14F-4D97-AF65-F5344CB8AC3E}">
        <p14:creationId xmlns:p14="http://schemas.microsoft.com/office/powerpoint/2010/main" val="1858138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34A94A-0B46-F440-8DB9-DD6D3F01E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ルール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9BBD8D5-8455-D646-BC19-13CB9E245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6</a:t>
            </a:fld>
            <a:endParaRPr kumimoji="1" lang="ja-JP" altLang="en-US"/>
          </a:p>
        </p:txBody>
      </p:sp>
      <p:pic>
        <p:nvPicPr>
          <p:cNvPr id="7" name="コンテンツ プレースホルダー 4">
            <a:extLst>
              <a:ext uri="{FF2B5EF4-FFF2-40B4-BE49-F238E27FC236}">
                <a16:creationId xmlns:a16="http://schemas.microsoft.com/office/drawing/2014/main" id="{D35D5E1C-1A3E-AD44-B5AC-7947CEA98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9311" y="4414601"/>
            <a:ext cx="1599696" cy="2132928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0D055BEB-4FF1-E546-9D7D-39D110F0C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195" y="4481245"/>
            <a:ext cx="1648868" cy="1992923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8E10417F-CEA1-254A-83A9-C76DD26C04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4329" y="2114308"/>
            <a:ext cx="2311670" cy="2219202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9F989277-8005-B242-8800-684249ACCB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85387" y="2283062"/>
            <a:ext cx="1160584" cy="1160584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5BBA4F76-BF6E-6348-9B7F-DC675AB592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9159" y="1087707"/>
            <a:ext cx="1324316" cy="2053203"/>
          </a:xfrm>
          <a:prstGeom prst="rect">
            <a:avLst/>
          </a:prstGeom>
        </p:spPr>
      </p:pic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4E1CF2DD-6A08-DA4E-B720-245EDDB2306A}"/>
              </a:ext>
            </a:extLst>
          </p:cNvPr>
          <p:cNvCxnSpPr>
            <a:cxnSpLocks/>
          </p:cNvCxnSpPr>
          <p:nvPr/>
        </p:nvCxnSpPr>
        <p:spPr>
          <a:xfrm flipH="1" flipV="1">
            <a:off x="4593565" y="3997569"/>
            <a:ext cx="1158306" cy="1223360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8D22E5ED-491F-7344-8E6B-621950EE1A2D}"/>
              </a:ext>
            </a:extLst>
          </p:cNvPr>
          <p:cNvCxnSpPr>
            <a:cxnSpLocks/>
          </p:cNvCxnSpPr>
          <p:nvPr/>
        </p:nvCxnSpPr>
        <p:spPr>
          <a:xfrm flipV="1">
            <a:off x="2096846" y="4211347"/>
            <a:ext cx="847948" cy="832601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2FEE6E8C-DFFE-EF40-88E4-64ED933B74E0}"/>
              </a:ext>
            </a:extLst>
          </p:cNvPr>
          <p:cNvCxnSpPr>
            <a:cxnSpLocks/>
          </p:cNvCxnSpPr>
          <p:nvPr/>
        </p:nvCxnSpPr>
        <p:spPr>
          <a:xfrm flipV="1">
            <a:off x="4593564" y="2308440"/>
            <a:ext cx="1836733" cy="832602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FBAA2CCA-1E10-4744-B9D2-1A6BFFE8E4E9}"/>
              </a:ext>
            </a:extLst>
          </p:cNvPr>
          <p:cNvCxnSpPr>
            <a:cxnSpLocks/>
            <a:endCxn id="11" idx="2"/>
          </p:cNvCxnSpPr>
          <p:nvPr/>
        </p:nvCxnSpPr>
        <p:spPr>
          <a:xfrm flipV="1">
            <a:off x="6430297" y="3140910"/>
            <a:ext cx="521020" cy="1273560"/>
          </a:xfrm>
          <a:prstGeom prst="straightConnector1">
            <a:avLst/>
          </a:prstGeom>
          <a:ln w="57150">
            <a:solidFill>
              <a:schemeClr val="accent3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FCC41218-D394-6C45-A76A-E47D302F64BB}"/>
              </a:ext>
            </a:extLst>
          </p:cNvPr>
          <p:cNvCxnSpPr>
            <a:cxnSpLocks/>
          </p:cNvCxnSpPr>
          <p:nvPr/>
        </p:nvCxnSpPr>
        <p:spPr>
          <a:xfrm>
            <a:off x="2072240" y="5857709"/>
            <a:ext cx="3439690" cy="0"/>
          </a:xfrm>
          <a:prstGeom prst="straightConnector1">
            <a:avLst/>
          </a:prstGeom>
          <a:ln w="57150">
            <a:solidFill>
              <a:schemeClr val="accent3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B7C67AB-4346-A049-BFCB-1FA2F26F1801}"/>
              </a:ext>
            </a:extLst>
          </p:cNvPr>
          <p:cNvCxnSpPr>
            <a:cxnSpLocks/>
          </p:cNvCxnSpPr>
          <p:nvPr/>
        </p:nvCxnSpPr>
        <p:spPr>
          <a:xfrm flipH="1">
            <a:off x="1830065" y="3057083"/>
            <a:ext cx="967573" cy="20097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DCB2D56B-90D4-574B-B131-2DA720A26128}"/>
              </a:ext>
            </a:extLst>
          </p:cNvPr>
          <p:cNvSpPr txBox="1"/>
          <p:nvPr/>
        </p:nvSpPr>
        <p:spPr>
          <a:xfrm>
            <a:off x="3259393" y="5275184"/>
            <a:ext cx="1620957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/>
              <a:t>ライバル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DA4AB6A4-B3FA-D44B-9B72-7559D0C2F08A}"/>
              </a:ext>
            </a:extLst>
          </p:cNvPr>
          <p:cNvSpPr txBox="1"/>
          <p:nvPr/>
        </p:nvSpPr>
        <p:spPr>
          <a:xfrm>
            <a:off x="6802996" y="3718510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lang="ja-JP" altLang="en-US" sz="2800" dirty="0"/>
              <a:t>兄弟</a:t>
            </a:r>
            <a:endParaRPr kumimoji="1" lang="ja-JP" altLang="en-US" sz="2800" dirty="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4B1BA7F2-E1B8-7A40-91AD-62C2C1803998}"/>
              </a:ext>
            </a:extLst>
          </p:cNvPr>
          <p:cNvSpPr txBox="1"/>
          <p:nvPr/>
        </p:nvSpPr>
        <p:spPr>
          <a:xfrm>
            <a:off x="4883657" y="2008595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>
                <a:solidFill>
                  <a:srgbClr val="FF0000"/>
                </a:solidFill>
              </a:rPr>
              <a:t>憧れ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DFF87930-2DBB-9347-AB4E-D748F9DE29FC}"/>
              </a:ext>
            </a:extLst>
          </p:cNvPr>
          <p:cNvSpPr txBox="1"/>
          <p:nvPr/>
        </p:nvSpPr>
        <p:spPr>
          <a:xfrm>
            <a:off x="4991718" y="3960534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lang="ja-JP" altLang="en-US" sz="2800" dirty="0">
                <a:solidFill>
                  <a:srgbClr val="FF0000"/>
                </a:solidFill>
              </a:rPr>
              <a:t>好き</a:t>
            </a:r>
            <a:endParaRPr kumimoji="1" lang="ja-JP" altLang="en-US" sz="2800" dirty="0">
              <a:solidFill>
                <a:srgbClr val="FF0000"/>
              </a:solidFill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4F099E4D-19BD-6D43-9FDB-646F8FB5D680}"/>
              </a:ext>
            </a:extLst>
          </p:cNvPr>
          <p:cNvSpPr txBox="1"/>
          <p:nvPr/>
        </p:nvSpPr>
        <p:spPr>
          <a:xfrm>
            <a:off x="2534332" y="4551680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lang="ja-JP" altLang="en-US" sz="2800" dirty="0">
                <a:solidFill>
                  <a:srgbClr val="FF0000"/>
                </a:solidFill>
              </a:rPr>
              <a:t>好き</a:t>
            </a:r>
            <a:endParaRPr kumimoji="1" lang="ja-JP" altLang="en-US" sz="2800" dirty="0">
              <a:solidFill>
                <a:srgbClr val="FF0000"/>
              </a:solidFill>
            </a:endParaRP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1BE67D82-9607-4145-B1D1-8EE01A0F3E8F}"/>
              </a:ext>
            </a:extLst>
          </p:cNvPr>
          <p:cNvSpPr txBox="1"/>
          <p:nvPr/>
        </p:nvSpPr>
        <p:spPr>
          <a:xfrm>
            <a:off x="1682910" y="2311661"/>
            <a:ext cx="1261884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/>
              <a:t>ペット</a:t>
            </a:r>
          </a:p>
        </p:txBody>
      </p: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0FAB968A-93E4-A341-B81E-35499AF556B4}"/>
              </a:ext>
            </a:extLst>
          </p:cNvPr>
          <p:cNvCxnSpPr>
            <a:cxnSpLocks/>
          </p:cNvCxnSpPr>
          <p:nvPr/>
        </p:nvCxnSpPr>
        <p:spPr>
          <a:xfrm flipH="1" flipV="1">
            <a:off x="1287184" y="3443646"/>
            <a:ext cx="159933" cy="1037599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3687A735-CE70-C247-8FA5-3FB1CD35D475}"/>
              </a:ext>
            </a:extLst>
          </p:cNvPr>
          <p:cNvSpPr txBox="1"/>
          <p:nvPr/>
        </p:nvSpPr>
        <p:spPr>
          <a:xfrm>
            <a:off x="61396" y="3772074"/>
            <a:ext cx="1261884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/>
              <a:t>餌付け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A23C373-8E9A-498E-BD6B-5E9122728057}"/>
              </a:ext>
            </a:extLst>
          </p:cNvPr>
          <p:cNvSpPr txBox="1"/>
          <p:nvPr/>
        </p:nvSpPr>
        <p:spPr>
          <a:xfrm>
            <a:off x="3562044" y="3785536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kumimoji="1" lang="ja-JP" altLang="en-US" sz="1600" dirty="0"/>
              <a:t>花子</a:t>
            </a: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F60646C2-FD2E-4836-BD3A-F6E155A26CCC}"/>
              </a:ext>
            </a:extLst>
          </p:cNvPr>
          <p:cNvSpPr txBox="1"/>
          <p:nvPr/>
        </p:nvSpPr>
        <p:spPr>
          <a:xfrm>
            <a:off x="6779306" y="5833302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lang="ja-JP" altLang="en-US" sz="1600" dirty="0"/>
              <a:t>たろう</a:t>
            </a:r>
            <a:endParaRPr kumimoji="1" lang="ja-JP" altLang="en-US" sz="1600" dirty="0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47942341-4BA1-4357-BA8A-54BDE75FF637}"/>
              </a:ext>
            </a:extLst>
          </p:cNvPr>
          <p:cNvSpPr txBox="1"/>
          <p:nvPr/>
        </p:nvSpPr>
        <p:spPr>
          <a:xfrm>
            <a:off x="2075001" y="5940882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kumimoji="1" lang="ja-JP" altLang="en-US" sz="1600" dirty="0"/>
              <a:t>ひろき</a:t>
            </a: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9DD0153F-68FF-49DB-95D8-A3AC7040D433}"/>
              </a:ext>
            </a:extLst>
          </p:cNvPr>
          <p:cNvSpPr txBox="1"/>
          <p:nvPr/>
        </p:nvSpPr>
        <p:spPr>
          <a:xfrm>
            <a:off x="7307561" y="2297106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lang="ja-JP" altLang="en-US" sz="1600" dirty="0"/>
              <a:t>警察官</a:t>
            </a:r>
            <a:endParaRPr kumimoji="1" lang="ja-JP" altLang="en-US" sz="1600" dirty="0"/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D07BEA88-BA95-4792-BE5F-BC8F7A66CECA}"/>
              </a:ext>
            </a:extLst>
          </p:cNvPr>
          <p:cNvSpPr txBox="1"/>
          <p:nvPr/>
        </p:nvSpPr>
        <p:spPr>
          <a:xfrm>
            <a:off x="297344" y="2096336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kumimoji="1" lang="ja-JP" altLang="en-US" sz="1600" dirty="0"/>
              <a:t>タマ</a:t>
            </a:r>
            <a:endParaRPr kumimoji="1" lang="en-US" altLang="ja-JP" sz="1600" dirty="0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CF845DF0-EF78-436E-89A7-400D200628AD}"/>
              </a:ext>
            </a:extLst>
          </p:cNvPr>
          <p:cNvSpPr/>
          <p:nvPr/>
        </p:nvSpPr>
        <p:spPr>
          <a:xfrm>
            <a:off x="-43627" y="0"/>
            <a:ext cx="9228512" cy="6858000"/>
          </a:xfrm>
          <a:prstGeom prst="rect">
            <a:avLst/>
          </a:prstGeom>
          <a:solidFill>
            <a:schemeClr val="bg1">
              <a:alpha val="84000"/>
            </a:schemeClr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12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ja-JP" altLang="en-US" sz="9600" b="1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愛と憎悪の物語</a:t>
            </a:r>
          </a:p>
        </p:txBody>
      </p:sp>
    </p:spTree>
    <p:extLst>
      <p:ext uri="{BB962C8B-B14F-4D97-AF65-F5344CB8AC3E}">
        <p14:creationId xmlns:p14="http://schemas.microsoft.com/office/powerpoint/2010/main" val="2761948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34A94A-0B46-F440-8DB9-DD6D3F01E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技術的な話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875BF8C-D04B-B846-BF62-4D9419A4C4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869" y="1329550"/>
            <a:ext cx="8753131" cy="5172647"/>
          </a:xfrm>
        </p:spPr>
        <p:txBody>
          <a:bodyPr/>
          <a:lstStyle/>
          <a:p>
            <a:r>
              <a:rPr kumimoji="1" lang="ja-JP" altLang="en-US" dirty="0"/>
              <a:t>移動範囲の探索に</a:t>
            </a:r>
            <a:r>
              <a:rPr kumimoji="1" lang="en-US" altLang="ja-JP" dirty="0"/>
              <a:t>stack</a:t>
            </a:r>
            <a:r>
              <a:rPr kumimoji="1" lang="ja-JP" altLang="en-US" dirty="0"/>
              <a:t>を使用</a:t>
            </a:r>
            <a:endParaRPr kumimoji="1" lang="en-US" altLang="ja-JP" dirty="0"/>
          </a:p>
          <a:p>
            <a:r>
              <a:rPr lang="en-US" altLang="ja-JP" dirty="0"/>
              <a:t>3D</a:t>
            </a:r>
            <a:r>
              <a:rPr lang="ja-JP" altLang="en-US" dirty="0" err="1"/>
              <a:t>での</a:t>
            </a:r>
            <a:r>
              <a:rPr lang="ja-JP" altLang="en-US" dirty="0"/>
              <a:t>操作性を上げるためマスの中心を　　　</a:t>
            </a:r>
            <a:r>
              <a:rPr lang="en-US" altLang="ja-JP" dirty="0"/>
              <a:t>	</a:t>
            </a:r>
            <a:r>
              <a:rPr lang="ja-JP" altLang="en-US" dirty="0"/>
              <a:t>固定して回転できるように</a:t>
            </a:r>
            <a:endParaRPr kumimoji="1" lang="en-US" altLang="ja-JP" dirty="0"/>
          </a:p>
          <a:p>
            <a:r>
              <a:rPr kumimoji="1" lang="en-US" altLang="ja-JP" dirty="0"/>
              <a:t>layer</a:t>
            </a:r>
            <a:r>
              <a:rPr kumimoji="1" lang="ja-JP" altLang="en-US" dirty="0"/>
              <a:t>を分けることでキャラクターの</a:t>
            </a:r>
            <a:endParaRPr kumimoji="1" lang="en-US" altLang="ja-JP" dirty="0"/>
          </a:p>
          <a:p>
            <a:pPr indent="0">
              <a:buNone/>
            </a:pPr>
            <a:r>
              <a:rPr lang="en-US" altLang="ja-JP" dirty="0"/>
              <a:t>	</a:t>
            </a:r>
            <a:r>
              <a:rPr kumimoji="1" lang="ja-JP" altLang="en-US" dirty="0"/>
              <a:t>判定を楽にした</a:t>
            </a:r>
            <a:endParaRPr kumimoji="1" lang="en-US" altLang="ja-JP" dirty="0"/>
          </a:p>
          <a:p>
            <a:pPr indent="0"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9BBD8D5-8455-D646-BC19-13CB9E245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9213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B1961A9-0322-E94D-954D-E2C2F08BE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ゲーム画面（開発中）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7FB8A0F-7F03-7240-BD47-237ED84AC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8</a:t>
            </a:fld>
            <a:endParaRPr kumimoji="1" lang="ja-JP" altLang="en-US"/>
          </a:p>
        </p:txBody>
      </p:sp>
      <p:pic>
        <p:nvPicPr>
          <p:cNvPr id="8" name="pregame">
            <a:hlinkClick r:id="" action="ppaction://media"/>
            <a:extLst>
              <a:ext uri="{FF2B5EF4-FFF2-40B4-BE49-F238E27FC236}">
                <a16:creationId xmlns:a16="http://schemas.microsoft.com/office/drawing/2014/main" id="{F45B699E-E8A9-1E47-89F5-4FBD9ADA3D3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376" y="1170694"/>
            <a:ext cx="7622564" cy="4763920"/>
          </a:xfrm>
        </p:spPr>
      </p:pic>
    </p:spTree>
    <p:extLst>
      <p:ext uri="{BB962C8B-B14F-4D97-AF65-F5344CB8AC3E}">
        <p14:creationId xmlns:p14="http://schemas.microsoft.com/office/powerpoint/2010/main" val="42440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A4064D3-6032-574C-9F40-4B23F84BF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今後の予定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C11C953-92A1-EA45-9AE4-71CB9540A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猫の逃げ方をもう少し賢くする</a:t>
            </a:r>
            <a:endParaRPr lang="en-US" altLang="ja-JP" dirty="0"/>
          </a:p>
          <a:p>
            <a:r>
              <a:rPr kumimoji="1" lang="ja-JP" altLang="en-US" dirty="0"/>
              <a:t>オープニング、エンディング画面</a:t>
            </a:r>
            <a:endParaRPr kumimoji="1" lang="en-US" altLang="ja-JP" dirty="0"/>
          </a:p>
          <a:p>
            <a:r>
              <a:rPr lang="ja-JP" altLang="en-US" dirty="0"/>
              <a:t>ルール、フィールドの調整</a:t>
            </a:r>
            <a:endParaRPr kumimoji="1" lang="en-US" altLang="ja-JP" dirty="0"/>
          </a:p>
          <a:p>
            <a:r>
              <a:rPr lang="ja-JP" altLang="en-US" dirty="0"/>
              <a:t>移動アニメーション</a:t>
            </a:r>
            <a:endParaRPr lang="en-US" altLang="ja-JP" dirty="0"/>
          </a:p>
          <a:p>
            <a:r>
              <a:rPr kumimoji="1" lang="ja-JP" altLang="en-US" dirty="0"/>
              <a:t>移動のパラメータ</a:t>
            </a:r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9B7AC53-4B7D-FE4B-A7D8-AD3C55C4D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9404864"/>
      </p:ext>
    </p:extLst>
  </p:cSld>
  <p:clrMapOvr>
    <a:masterClrMapping/>
  </p:clrMapOvr>
</p:sld>
</file>

<file path=ppt/theme/theme1.xml><?xml version="1.0" encoding="utf-8"?>
<a:theme xmlns:a="http://schemas.openxmlformats.org/drawingml/2006/main" name="pclec">
  <a:themeElements>
    <a:clrScheme name="ユーザー定義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28BD21"/>
      </a:accent3>
      <a:accent4>
        <a:srgbClr val="EE00EE"/>
      </a:accent4>
      <a:accent5>
        <a:srgbClr val="1B99D6"/>
      </a:accent5>
      <a:accent6>
        <a:srgbClr val="F79646"/>
      </a:accent6>
      <a:hlink>
        <a:srgbClr val="0000FF"/>
      </a:hlink>
      <a:folHlink>
        <a:srgbClr val="800080"/>
      </a:folHlink>
    </a:clrScheme>
    <a:fontScheme name="インスピレーション">
      <a:majorFont>
        <a:latin typeface="News Gothic MT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28575" cmpd="sng">
          <a:solidFill>
            <a:schemeClr val="accent3"/>
          </a:solidFill>
        </a:ln>
        <a:effectLst/>
      </a:spPr>
      <a:bodyPr rot="0" spcFirstLastPara="0" vertOverflow="overflow" horzOverflow="overflow" vert="horz" wrap="square" lIns="91440" tIns="126000" rIns="91440" bIns="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 sz="3200" b="1" spc="300"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75000"/>
              <a:lumOff val="25000"/>
            </a:schemeClr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tIns="126000" bIns="0" rtlCol="0">
        <a:spAutoFit/>
      </a:bodyPr>
      <a:lstStyle>
        <a:defPPr>
          <a:defRPr kumimoji="1" sz="2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excel_template_kai" id="{0C360E53-3A66-894F-8CC3-E343230CDFD3}" vid="{2447E90E-CF46-CA4B-8756-125B2A4FBB02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pclec</Template>
  <TotalTime>139</TotalTime>
  <Words>154</Words>
  <Application>Microsoft Office PowerPoint</Application>
  <PresentationFormat>画面に合わせる (4:3)</PresentationFormat>
  <Paragraphs>62</Paragraphs>
  <Slides>9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8" baseType="lpstr">
      <vt:lpstr>ＭＳ Ｐゴシック</vt:lpstr>
      <vt:lpstr>ヒラギノ角ゴ ProN W3</vt:lpstr>
      <vt:lpstr>メイリオ</vt:lpstr>
      <vt:lpstr>Arial</vt:lpstr>
      <vt:lpstr>Calibri</vt:lpstr>
      <vt:lpstr>Century Gothic</vt:lpstr>
      <vt:lpstr>News Gothic MT</vt:lpstr>
      <vt:lpstr>Wingdings</vt:lpstr>
      <vt:lpstr>pclec</vt:lpstr>
      <vt:lpstr>Catch a Cat</vt:lpstr>
      <vt:lpstr>Catch a Cat</vt:lpstr>
      <vt:lpstr>ゲーム概要</vt:lpstr>
      <vt:lpstr>ルール</vt:lpstr>
      <vt:lpstr>ルール</vt:lpstr>
      <vt:lpstr>ルール</vt:lpstr>
      <vt:lpstr>技術的な話</vt:lpstr>
      <vt:lpstr>ゲーム画面（開発中）</vt:lpstr>
      <vt:lpstr>今後の予定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Catch a Cat</dc:title>
  <dc:creator>takahiro yamanishi</dc:creator>
  <cp:lastModifiedBy>yamanishi takahiro</cp:lastModifiedBy>
  <cp:revision>10</cp:revision>
  <dcterms:created xsi:type="dcterms:W3CDTF">2018-05-12T01:31:56Z</dcterms:created>
  <dcterms:modified xsi:type="dcterms:W3CDTF">2018-05-13T02:35:06Z</dcterms:modified>
</cp:coreProperties>
</file>

<file path=docProps/thumbnail.jpeg>
</file>